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09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23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3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63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11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584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25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60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90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030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96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895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33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06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84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34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31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026F0E0-2216-4AF5-A0F1-5F47BDC3B807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D1246A0-99EC-4BC2-A2AE-DACC299392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740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untain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89" y="-728059"/>
            <a:ext cx="12330545" cy="92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8858" y="519388"/>
            <a:ext cx="10191606" cy="2509213"/>
          </a:xfrm>
        </p:spPr>
        <p:txBody>
          <a:bodyPr>
            <a:noAutofit/>
          </a:bodyPr>
          <a:lstStyle/>
          <a:p>
            <a:r>
              <a:rPr lang="en-IE" sz="1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GCS SKI TRIP</a:t>
            </a:r>
            <a:endParaRPr lang="en-IE" sz="10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096" y="3210098"/>
            <a:ext cx="8689976" cy="1371599"/>
          </a:xfrm>
        </p:spPr>
        <p:txBody>
          <a:bodyPr>
            <a:noAutofit/>
          </a:bodyPr>
          <a:lstStyle/>
          <a:p>
            <a:r>
              <a:rPr lang="en-IE" sz="7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2023</a:t>
            </a:r>
            <a:endParaRPr lang="en-IE" sz="7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skier GIFs | Find, Make &amp; Share Gfycat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2" y="4581697"/>
            <a:ext cx="1907772" cy="19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6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3" y="349135"/>
            <a:ext cx="8030095" cy="60225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2" name="Picture 4" descr="Image result for ski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080" y="1997133"/>
            <a:ext cx="1808423" cy="212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ly flag drawn royalty free stock phot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08" y="-22169"/>
            <a:ext cx="343974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75" y="633845"/>
            <a:ext cx="3652058" cy="27390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7300" y="2788227"/>
            <a:ext cx="4128655" cy="30964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1958" y="692727"/>
            <a:ext cx="3635434" cy="27265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75" y="2272144"/>
            <a:ext cx="3096491" cy="41286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86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421"/>
            <a:ext cx="5999943" cy="449995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2" y="2227809"/>
            <a:ext cx="5974081" cy="448056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232073" y="506768"/>
            <a:ext cx="33801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Lavorone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4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" y="302030"/>
            <a:ext cx="4632960" cy="34747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04" y="235528"/>
            <a:ext cx="4632960" cy="34747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39" y="3144982"/>
            <a:ext cx="4729019" cy="35467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124" name="Picture 4" descr="File:Flag map of Italy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" y="3961767"/>
            <a:ext cx="2387399" cy="272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9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ki Lift at Mountain Resort. Winter Stock Photo - Image of fores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422" y="-487277"/>
            <a:ext cx="13239403" cy="763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8247" y="960871"/>
            <a:ext cx="6534265" cy="49006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133004"/>
            <a:ext cx="4148051" cy="553073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9905" y="892231"/>
            <a:ext cx="5453149" cy="408986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32" y="1403693"/>
            <a:ext cx="4001194" cy="53349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170" name="Picture 2" descr="Royalty Free Downhill Skiing Clip Art, Vector Images &amp; Illustration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-5544"/>
            <a:ext cx="1352203" cy="135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4" y="227214"/>
            <a:ext cx="5785659" cy="43392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89" y="227214"/>
            <a:ext cx="5785660" cy="43392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50" y="3424844"/>
            <a:ext cx="2450177" cy="32669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8" y="3469178"/>
            <a:ext cx="2450177" cy="32669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77" y="3469179"/>
            <a:ext cx="2450177" cy="32669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37" y="3877543"/>
            <a:ext cx="3266901" cy="24501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70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8639" y="867989"/>
            <a:ext cx="5170517" cy="38778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7327" y="884554"/>
            <a:ext cx="5151586" cy="38636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65" y="2734890"/>
            <a:ext cx="5225934" cy="39194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82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5</Words>
  <Application>Microsoft Office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Comic Sans MS</vt:lpstr>
      <vt:lpstr>Tw Cen MT</vt:lpstr>
      <vt:lpstr>Droplet</vt:lpstr>
      <vt:lpstr>GCS SKI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 SKI TRIP</dc:title>
  <dc:creator>Dolores Kelly</dc:creator>
  <cp:lastModifiedBy>Eoghan Hanley</cp:lastModifiedBy>
  <cp:revision>10</cp:revision>
  <dcterms:created xsi:type="dcterms:W3CDTF">2023-02-09T20:57:04Z</dcterms:created>
  <dcterms:modified xsi:type="dcterms:W3CDTF">2023-02-28T09:26:36Z</dcterms:modified>
</cp:coreProperties>
</file>